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Library Management System (LMS)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Shubham Ruhal, Vaibhav, Ajay, Anurag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401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&amp;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LMS offers a scalable, user-friendly solution for library tasks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you! Open for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7109817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LMS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369331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Web-based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from any device with internet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366986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Framework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for API and data management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374999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Framework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for dynamic and responsive UI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Functions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books, users, and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34358"/>
            <a:ext cx="3396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Add, remove, list books seamlessly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924776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 and return functionality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924776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and user control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Media Support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and display book cover images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94119" y="5182076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multiple devices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426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 Stack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&amp; Django REST Framework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SQLite Database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Authentication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with TypeScript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 for styling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interaction with axios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for code management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for repository hosting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438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communicates through REST API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ORM manages database operations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via Django's built-in auth system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15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205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Model Fields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title, author, description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published_date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is_issued, issued_to, issued_date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cover_image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Model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Django’s built-in user model features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Code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data structure in models.py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Serializers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models to JSON in serializers.py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endpoints in views.py using Django REST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773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Code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BookList.tsx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all books with status and cover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AddBook.tsx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 for adding new books, including image upload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api.ts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communication with backend API endpoints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605" y="679490"/>
            <a:ext cx="7763589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&amp; Future Improvements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5" y="2207776"/>
            <a:ext cx="492919" cy="492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605" y="2897862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File Upload Issues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6605" y="3632121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large image files securely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582" y="2207776"/>
            <a:ext cx="492919" cy="492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6582" y="2897862"/>
            <a:ext cx="242351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46582" y="3324106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secure access control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558" y="2207776"/>
            <a:ext cx="492919" cy="492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6558" y="2897862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Frontend-Backend Sync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16558" y="3632121"/>
            <a:ext cx="242351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consistent state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05" y="4657249"/>
            <a:ext cx="492919" cy="4929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6605" y="5347335"/>
            <a:ext cx="2423517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Planned Features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76605" y="6081593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&amp; Filter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6605" y="6465927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176605" y="6850261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Notifications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6176605" y="7234595"/>
            <a:ext cx="24235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Dashboard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2025-05-19T18:41:24Z</dcterms:created>
  <dcterms:modified xsi:type="dcterms:W3CDTF">2025-05-19T18:41:24Z</dcterms:modified>
</cp:coreProperties>
</file>